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14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939" autoAdjust="0"/>
    <p:restoredTop sz="94660"/>
  </p:normalViewPr>
  <p:slideViewPr>
    <p:cSldViewPr>
      <p:cViewPr varScale="1">
        <p:scale>
          <a:sx n="71" d="100"/>
          <a:sy n="71" d="100"/>
        </p:scale>
        <p:origin x="-570" y="-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4763D8-FFCB-4BFB-9007-ED7C47AF9672}" type="datetimeFigureOut">
              <a:rPr lang="zh-CN" altLang="en-US" smtClean="0"/>
              <a:pPr/>
              <a:t>2015-12-17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B3D5AF-20DE-43A5-8E2E-4FA0033FC65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2859519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B3D5AF-20DE-43A5-8E2E-4FA0033FC65F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3212497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B3D5AF-20DE-43A5-8E2E-4FA0033FC65F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1972221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ctrTitle"/>
          </p:nvPr>
        </p:nvSpPr>
        <p:spPr>
          <a:xfrm>
            <a:off x="422030" y="1371600"/>
            <a:ext cx="8229600" cy="1828800"/>
          </a:xfrm>
        </p:spPr>
        <p:txBody>
          <a:bodyPr vert="horz" lIns="45720" tIns="0" rIns="45720" bIns="0" anchor="b">
            <a:normAutofit/>
            <a:scene3d>
              <a:camera prst="orthographicFront"/>
              <a:lightRig rig="soft" dir="t">
                <a:rot lat="0" lon="0" rev="17220000"/>
              </a:lightRig>
            </a:scene3d>
            <a:sp3d prstMaterial="softEdge">
              <a:bevelT w="38100" h="38100"/>
            </a:sp3d>
          </a:bodyPr>
          <a:lstStyle>
            <a:lvl1pPr>
              <a:defRPr sz="4800" b="1" cap="all" baseline="0">
                <a:ln w="6350">
                  <a:noFill/>
                </a:ln>
                <a:gradFill>
                  <a:gsLst>
                    <a:gs pos="0">
                      <a:schemeClr val="accent1">
                        <a:tint val="73000"/>
                        <a:satMod val="145000"/>
                      </a:schemeClr>
                    </a:gs>
                    <a:gs pos="73000">
                      <a:schemeClr val="accent1">
                        <a:tint val="73000"/>
                        <a:satMod val="145000"/>
                      </a:schemeClr>
                    </a:gs>
                    <a:gs pos="100000">
                      <a:schemeClr val="accent1">
                        <a:tint val="83000"/>
                        <a:satMod val="143000"/>
                      </a:schemeClr>
                    </a:gs>
                  </a:gsLst>
                  <a:lin ang="4800000" scaled="1"/>
                </a:gradFill>
                <a:effectLst>
                  <a:outerShdw blurRad="127000" dist="200000" dir="2700000" algn="tl" rotWithShape="0">
                    <a:srgbClr val="000000">
                      <a:alpha val="30000"/>
                    </a:srgbClr>
                  </a:outerShdw>
                </a:effectLst>
              </a:defRPr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28" name="日期占位符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2015-12-17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9" name="灯片编号占位符 2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9" name="副标题 8"/>
          <p:cNvSpPr>
            <a:spLocks noGrp="1"/>
          </p:cNvSpPr>
          <p:nvPr>
            <p:ph type="subTitle" idx="1"/>
          </p:nvPr>
        </p:nvSpPr>
        <p:spPr>
          <a:xfrm>
            <a:off x="1371600" y="3331698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zh-CN" altLang="en-US" smtClean="0"/>
              <a:t>单击此处编辑母版副标题样式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2015-12-17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2015-12-17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2015-12-17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00200" y="609600"/>
            <a:ext cx="7086600" cy="1828800"/>
          </a:xfrm>
        </p:spPr>
        <p:txBody>
          <a:bodyPr vert="horz" bIns="0" anchor="b">
            <a:noAutofit/>
            <a:scene3d>
              <a:camera prst="orthographicFront"/>
              <a:lightRig rig="soft" dir="t">
                <a:rot lat="0" lon="0" rev="17220000"/>
              </a:lightRig>
            </a:scene3d>
            <a:sp3d prstMaterial="softEdge">
              <a:bevelT w="38100" h="38100"/>
              <a:contourClr>
                <a:schemeClr val="tx2">
                  <a:shade val="50000"/>
                </a:schemeClr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4800" b="1" cap="none" baseline="0">
                <a:ln w="6350">
                  <a:noFill/>
                </a:ln>
                <a:solidFill>
                  <a:schemeClr val="accent1">
                    <a:tint val="90000"/>
                    <a:satMod val="120000"/>
                  </a:schemeClr>
                </a:solidFill>
                <a:effectLst>
                  <a:outerShdw blurRad="114300" dist="101600" dir="2700000" algn="tl" rotWithShape="0">
                    <a:srgbClr val="000000">
                      <a:alpha val="4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600200" y="2507786"/>
            <a:ext cx="7086600" cy="1509712"/>
          </a:xfrm>
        </p:spPr>
        <p:txBody>
          <a:bodyPr anchor="t"/>
          <a:lstStyle>
            <a:lvl1pPr marL="73152" indent="0" algn="l">
              <a:buNone/>
              <a:defRPr sz="20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2015-12-17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7924800" y="6416675"/>
            <a:ext cx="762000" cy="365125"/>
          </a:xfrm>
        </p:spPr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2015-12-17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2"/>
            <a:ext cx="4040188" cy="750887"/>
          </a:xfrm>
        </p:spPr>
        <p:txBody>
          <a:bodyPr anchor="ctr"/>
          <a:lstStyle>
            <a:lvl1pPr marL="0" indent="0">
              <a:buNone/>
              <a:defRPr sz="2400" b="0" cap="all" baseline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3"/>
          </p:nvPr>
        </p:nvSpPr>
        <p:spPr>
          <a:xfrm>
            <a:off x="4645025" y="1535112"/>
            <a:ext cx="4041775" cy="750887"/>
          </a:xfrm>
        </p:spPr>
        <p:txBody>
          <a:bodyPr anchor="ctr"/>
          <a:lstStyle>
            <a:lvl1pPr marL="0" indent="0">
              <a:buNone/>
              <a:defRPr sz="2400" b="0" cap="all" baseline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2"/>
          </p:nvPr>
        </p:nvSpPr>
        <p:spPr>
          <a:xfrm>
            <a:off x="457200" y="2362200"/>
            <a:ext cx="4040188" cy="3763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362200"/>
            <a:ext cx="4041775" cy="3763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2015-12-17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2015-12-17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2015-12-17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vert="horz" anchor="b">
            <a:normAutofit/>
            <a:sp3d prstMaterial="softEdge"/>
          </a:bodyPr>
          <a:lstStyle>
            <a:lvl1pPr algn="l">
              <a:buNone/>
              <a:defRPr sz="2200" b="0">
                <a:ln w="6350">
                  <a:noFill/>
                </a:ln>
                <a:solidFill>
                  <a:schemeClr val="accent1">
                    <a:tint val="73000"/>
                    <a:satMod val="180000"/>
                  </a:schemeClr>
                </a:solidFill>
              </a:defRPr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2"/>
          </p:nvPr>
        </p:nvSpPr>
        <p:spPr>
          <a:xfrm>
            <a:off x="457200" y="1524000"/>
            <a:ext cx="3008313" cy="4602163"/>
          </a:xfrm>
        </p:spPr>
        <p:txBody>
          <a:bodyPr/>
          <a:lstStyle>
            <a:lvl1pPr marL="0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2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2015-12-17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828800" y="609600"/>
            <a:ext cx="5486400" cy="522288"/>
          </a:xfrm>
        </p:spPr>
        <p:txBody>
          <a:bodyPr lIns="45720" rIns="45720" bIns="0" anchor="b">
            <a:sp3d prstMaterial="softEdge"/>
          </a:bodyPr>
          <a:lstStyle>
            <a:lvl1pPr algn="ctr">
              <a:buNone/>
              <a:defRPr sz="2000" b="1"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828800" y="1831975"/>
            <a:ext cx="5486400" cy="3962400"/>
          </a:xfrm>
          <a:solidFill>
            <a:schemeClr val="bg2"/>
          </a:solidFill>
          <a:ln w="44450" cap="sq" cmpd="sng" algn="ctr">
            <a:solidFill>
              <a:srgbClr val="FFFFFF"/>
            </a:solidFill>
            <a:prstDash val="solid"/>
            <a:miter lim="800000"/>
          </a:ln>
          <a:effectLst>
            <a:outerShdw blurRad="190500" dist="228600" dir="2700000" sy="90000">
              <a:srgbClr val="000000">
                <a:alpha val="25000"/>
              </a:srgbClr>
            </a:outerShdw>
          </a:effectLst>
          <a:scene3d>
            <a:camera prst="orthographicFront">
              <a:rot lat="0" lon="0" rev="0"/>
            </a:camera>
            <a:lightRig rig="balanced" dir="tr">
              <a:rot lat="0" lon="0" rev="2700000"/>
            </a:lightRig>
          </a:scene3d>
          <a:sp3d prstMaterial="matte">
            <a:contourClr>
              <a:schemeClr val="tx2">
                <a:shade val="50000"/>
              </a:schemeClr>
            </a:contourClr>
          </a:sp3d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/>
          <a:lstStyle>
            <a:lvl1pPr indent="0">
              <a:buNone/>
              <a:defRPr sz="3200"/>
            </a:lvl1pPr>
          </a:lstStyle>
          <a:p>
            <a:pPr marL="0" algn="l" rtl="0" eaLnBrk="1" latinLnBrk="0" hangingPunct="1"/>
            <a:r>
              <a:rPr kumimoji="0" lang="zh-CN" altLang="en-US" smtClean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单击图标添加图片</a:t>
            </a:r>
            <a:endParaRPr kumimoji="0" lang="en-US" dirty="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828800" y="1166787"/>
            <a:ext cx="5486400" cy="530352"/>
          </a:xfrm>
        </p:spPr>
        <p:txBody>
          <a:bodyPr lIns="45720" tIns="45720" rIns="45720" anchor="t"/>
          <a:lstStyle>
            <a:lvl1pPr marL="0" indent="0" algn="ct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2015-12-17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标题占位符 2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>
              <a:bevelT w="38100" h="38100"/>
            </a:sp3d>
          </a:bodyPr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13" name="文本占位符 1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70916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  <a:p>
            <a:pPr lvl="1" eaLnBrk="1" latinLnBrk="0" hangingPunct="1"/>
            <a:r>
              <a:rPr kumimoji="0" lang="zh-CN" altLang="en-US" smtClean="0"/>
              <a:t>第二级</a:t>
            </a:r>
          </a:p>
          <a:p>
            <a:pPr lvl="2" eaLnBrk="1" latinLnBrk="0" hangingPunct="1"/>
            <a:r>
              <a:rPr kumimoji="0" lang="zh-CN" altLang="en-US" smtClean="0"/>
              <a:t>第三级</a:t>
            </a:r>
          </a:p>
          <a:p>
            <a:pPr lvl="3" eaLnBrk="1" latinLnBrk="0" hangingPunct="1"/>
            <a:r>
              <a:rPr kumimoji="0" lang="zh-CN" altLang="en-US" smtClean="0"/>
              <a:t>第四级</a:t>
            </a:r>
          </a:p>
          <a:p>
            <a:pPr lvl="4" eaLnBrk="1" latinLnBrk="0" hangingPunct="1"/>
            <a:r>
              <a:rPr kumimoji="0" lang="zh-CN" altLang="en-US" smtClean="0"/>
              <a:t>第五级</a:t>
            </a:r>
            <a:endParaRPr kumimoji="0" lang="en-US"/>
          </a:p>
        </p:txBody>
      </p:sp>
      <p:sp>
        <p:nvSpPr>
          <p:cNvPr id="14" name="日期占位符 13"/>
          <p:cNvSpPr>
            <a:spLocks noGrp="1"/>
          </p:cNvSpPr>
          <p:nvPr>
            <p:ph type="dt" sz="half" idx="2"/>
          </p:nvPr>
        </p:nvSpPr>
        <p:spPr>
          <a:xfrm>
            <a:off x="457200" y="6416675"/>
            <a:ext cx="2133600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200">
                <a:solidFill>
                  <a:schemeClr val="tx1">
                    <a:shade val="50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pPr/>
              <a:t>2015-12-17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3"/>
          </p:nvPr>
        </p:nvSpPr>
        <p:spPr>
          <a:xfrm>
            <a:off x="3124200" y="6416675"/>
            <a:ext cx="2895600" cy="365125"/>
          </a:xfrm>
          <a:prstGeom prst="rect">
            <a:avLst/>
          </a:prstGeom>
        </p:spPr>
        <p:txBody>
          <a:bodyPr vert="horz" anchor="b"/>
          <a:lstStyle>
            <a:lvl1pPr algn="ctr" eaLnBrk="1" latinLnBrk="0" hangingPunct="1">
              <a:defRPr kumimoji="0" sz="1200">
                <a:solidFill>
                  <a:schemeClr val="tx1">
                    <a:shade val="50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23" name="灯片编号占位符 22"/>
          <p:cNvSpPr>
            <a:spLocks noGrp="1"/>
          </p:cNvSpPr>
          <p:nvPr>
            <p:ph type="sldNum" sz="quarter" idx="4"/>
          </p:nvPr>
        </p:nvSpPr>
        <p:spPr>
          <a:xfrm>
            <a:off x="7924800" y="6416675"/>
            <a:ext cx="762000" cy="365125"/>
          </a:xfrm>
          <a:prstGeom prst="rect">
            <a:avLst/>
          </a:prstGeom>
        </p:spPr>
        <p:txBody>
          <a:bodyPr vert="horz" lIns="0" rIns="0" anchor="b"/>
          <a:lstStyle>
            <a:lvl1pPr algn="r" eaLnBrk="1" latinLnBrk="0" hangingPunct="1">
              <a:defRPr kumimoji="0" sz="1200">
                <a:solidFill>
                  <a:schemeClr val="tx1">
                    <a:shade val="50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ctr" rtl="0" eaLnBrk="1" latinLnBrk="0" hangingPunct="1">
        <a:spcBef>
          <a:spcPct val="0"/>
        </a:spcBef>
        <a:buNone/>
        <a:defRPr kumimoji="0" sz="4100" b="1" kern="1200" cap="none" baseline="0">
          <a:ln w="6350">
            <a:noFill/>
          </a:ln>
          <a:gradFill>
            <a:gsLst>
              <a:gs pos="0">
                <a:schemeClr val="accent1">
                  <a:tint val="73000"/>
                  <a:satMod val="145000"/>
                </a:schemeClr>
              </a:gs>
              <a:gs pos="73000">
                <a:schemeClr val="accent1">
                  <a:tint val="73000"/>
                  <a:satMod val="145000"/>
                </a:schemeClr>
              </a:gs>
              <a:gs pos="100000">
                <a:schemeClr val="accent1">
                  <a:tint val="83000"/>
                  <a:satMod val="143000"/>
                </a:schemeClr>
              </a:gs>
            </a:gsLst>
            <a:lin ang="4800000" scaled="1"/>
          </a:gradFill>
          <a:effectLst>
            <a:outerShdw blurRad="114300" dist="101600" dir="2700000" algn="tl" rotWithShape="0">
              <a:srgbClr val="000000">
                <a:alpha val="40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548640" indent="-411480" algn="l" rtl="0" eaLnBrk="1" latinLnBrk="0" hangingPunct="1">
        <a:spcBef>
          <a:spcPct val="20000"/>
        </a:spcBef>
        <a:buClr>
          <a:schemeClr val="tx1">
            <a:shade val="95000"/>
          </a:schemeClr>
        </a:buClr>
        <a:buSzPct val="65000"/>
        <a:buFont typeface="Wingdings 2"/>
        <a:buChar char="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868680" indent="-283464" algn="l" rtl="0" eaLnBrk="1" latinLnBrk="0" hangingPunct="1">
        <a:spcBef>
          <a:spcPct val="20000"/>
        </a:spcBef>
        <a:buClr>
          <a:schemeClr val="tx1"/>
        </a:buClr>
        <a:buSzPct val="80000"/>
        <a:buFont typeface="Wingdings 2"/>
        <a:buChar char="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33856" indent="-228600" algn="l" rtl="0" eaLnBrk="1" latinLnBrk="0" hangingPunct="1">
        <a:spcBef>
          <a:spcPct val="20000"/>
        </a:spcBef>
        <a:buClr>
          <a:schemeClr val="tx1"/>
        </a:buClr>
        <a:buSzPct val="95000"/>
        <a:buFont typeface="Wingdings"/>
        <a:buChar char=""/>
        <a:defRPr kumimoji="0"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353312" indent="-182880" algn="l" rtl="0" eaLnBrk="1" latinLnBrk="0" hangingPunct="1">
        <a:spcBef>
          <a:spcPct val="20000"/>
        </a:spcBef>
        <a:buClr>
          <a:schemeClr val="tx1"/>
        </a:buClr>
        <a:buSzPct val="100000"/>
        <a:buFont typeface="Wingdings 3"/>
        <a:buChar char="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545336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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64792" indent="-182880" algn="l" rtl="0" eaLnBrk="1" latinLnBrk="0" hangingPunct="1">
        <a:spcBef>
          <a:spcPct val="20000"/>
        </a:spcBef>
        <a:buClr>
          <a:schemeClr val="tx1"/>
        </a:buClr>
        <a:buFont typeface="Wingdings 3"/>
        <a:buChar char="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65960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67128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368296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13" Type="http://schemas.openxmlformats.org/officeDocument/2006/relationships/image" Target="../media/image12.jpeg"/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12" Type="http://schemas.openxmlformats.org/officeDocument/2006/relationships/image" Target="../media/image11.jpeg"/><Relationship Id="rId17" Type="http://schemas.openxmlformats.org/officeDocument/2006/relationships/image" Target="../media/image16.jpe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11" Type="http://schemas.openxmlformats.org/officeDocument/2006/relationships/image" Target="../media/image10.jpeg"/><Relationship Id="rId5" Type="http://schemas.openxmlformats.org/officeDocument/2006/relationships/image" Target="../media/image4.jpeg"/><Relationship Id="rId15" Type="http://schemas.openxmlformats.org/officeDocument/2006/relationships/image" Target="../media/image14.jpeg"/><Relationship Id="rId10" Type="http://schemas.openxmlformats.org/officeDocument/2006/relationships/image" Target="../media/image9.jpeg"/><Relationship Id="rId4" Type="http://schemas.openxmlformats.org/officeDocument/2006/relationships/image" Target="../media/image3.jpeg"/><Relationship Id="rId9" Type="http://schemas.openxmlformats.org/officeDocument/2006/relationships/image" Target="../media/image8.jpeg"/><Relationship Id="rId14" Type="http://schemas.openxmlformats.org/officeDocument/2006/relationships/image" Target="../media/image1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9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7" Type="http://schemas.openxmlformats.org/officeDocument/2006/relationships/image" Target="../media/image6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jpeg"/><Relationship Id="rId5" Type="http://schemas.openxmlformats.org/officeDocument/2006/relationships/image" Target="../media/image66.jpeg"/><Relationship Id="rId4" Type="http://schemas.openxmlformats.org/officeDocument/2006/relationships/image" Target="../media/image65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jpeg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jpeg"/><Relationship Id="rId13" Type="http://schemas.openxmlformats.org/officeDocument/2006/relationships/image" Target="../media/image45.jpeg"/><Relationship Id="rId3" Type="http://schemas.openxmlformats.org/officeDocument/2006/relationships/image" Target="../media/image35.png"/><Relationship Id="rId7" Type="http://schemas.openxmlformats.org/officeDocument/2006/relationships/image" Target="../media/image39.jpeg"/><Relationship Id="rId12" Type="http://schemas.openxmlformats.org/officeDocument/2006/relationships/image" Target="../media/image44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jpeg"/><Relationship Id="rId11" Type="http://schemas.openxmlformats.org/officeDocument/2006/relationships/image" Target="../media/image43.jpeg"/><Relationship Id="rId5" Type="http://schemas.openxmlformats.org/officeDocument/2006/relationships/image" Target="../media/image37.jpeg"/><Relationship Id="rId10" Type="http://schemas.openxmlformats.org/officeDocument/2006/relationships/image" Target="../media/image42.jpeg"/><Relationship Id="rId4" Type="http://schemas.openxmlformats.org/officeDocument/2006/relationships/image" Target="../media/image36.jpeg"/><Relationship Id="rId9" Type="http://schemas.openxmlformats.org/officeDocument/2006/relationships/image" Target="../media/image41.jpeg"/><Relationship Id="rId14" Type="http://schemas.openxmlformats.org/officeDocument/2006/relationships/image" Target="../media/image4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jpeg"/><Relationship Id="rId3" Type="http://schemas.openxmlformats.org/officeDocument/2006/relationships/image" Target="../media/image51.jpeg"/><Relationship Id="rId7" Type="http://schemas.openxmlformats.org/officeDocument/2006/relationships/image" Target="../media/image55.jpe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jpeg"/><Relationship Id="rId5" Type="http://schemas.openxmlformats.org/officeDocument/2006/relationships/image" Target="../media/image53.jpeg"/><Relationship Id="rId4" Type="http://schemas.openxmlformats.org/officeDocument/2006/relationships/image" Target="../media/image5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 descr="1362583160_4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1" y="0"/>
            <a:ext cx="4815857" cy="2708920"/>
          </a:xfrm>
          <a:prstGeom prst="rect">
            <a:avLst/>
          </a:prstGeom>
        </p:spPr>
      </p:pic>
      <p:pic>
        <p:nvPicPr>
          <p:cNvPr id="9" name="图片 8" descr="2012101029291819515639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0" y="2708920"/>
            <a:ext cx="4917638" cy="3073524"/>
          </a:xfrm>
          <a:prstGeom prst="rect">
            <a:avLst/>
          </a:prstGeom>
        </p:spPr>
      </p:pic>
      <p:pic>
        <p:nvPicPr>
          <p:cNvPr id="11" name="图片 10" descr="u=114175784,4020102028&amp;fm=21&amp;gp=0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716016" y="1124744"/>
            <a:ext cx="4427984" cy="2520280"/>
          </a:xfrm>
          <a:prstGeom prst="rect">
            <a:avLst/>
          </a:prstGeom>
        </p:spPr>
      </p:pic>
      <p:pic>
        <p:nvPicPr>
          <p:cNvPr id="8" name="图片 7" descr="u=2448802643,608516780&amp;fm=116&amp;gp=0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716016" y="0"/>
            <a:ext cx="2232248" cy="117157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907704" y="1124744"/>
            <a:ext cx="5184576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7200" b="1" cap="none" spc="0" dirty="0" smtClean="0">
                <a:ln w="24500" cmpd="dbl">
                  <a:solidFill>
                    <a:schemeClr val="accent2">
                      <a:shade val="85000"/>
                      <a:satMod val="155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2">
                        <a:tint val="10000"/>
                        <a:satMod val="155000"/>
                      </a:schemeClr>
                    </a:gs>
                    <a:gs pos="60000">
                      <a:schemeClr val="accent2">
                        <a:tint val="30000"/>
                        <a:satMod val="155000"/>
                      </a:schemeClr>
                    </a:gs>
                    <a:gs pos="100000">
                      <a:schemeClr val="accent2">
                        <a:tint val="73000"/>
                        <a:satMod val="155000"/>
                      </a:schemeClr>
                    </a:gs>
                  </a:gsLst>
                  <a:lin ang="5400000"/>
                </a:gra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  <a:outerShdw blurRad="38100" dist="38100" dir="7020000" algn="tl">
                    <a:srgbClr val="000000">
                      <a:alpha val="35000"/>
                    </a:srgbClr>
                  </a:outerShdw>
                </a:effectLst>
              </a:rPr>
              <a:t>PC GAMES</a:t>
            </a:r>
            <a:endParaRPr lang="zh-CN" altLang="en-US" sz="7200" b="1" cap="none" spc="0" dirty="0">
              <a:ln w="24500" cmpd="dbl">
                <a:solidFill>
                  <a:schemeClr val="accent2">
                    <a:shade val="85000"/>
                    <a:satMod val="155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2">
                      <a:tint val="10000"/>
                      <a:satMod val="155000"/>
                    </a:schemeClr>
                  </a:gs>
                  <a:gs pos="60000">
                    <a:schemeClr val="accent2">
                      <a:tint val="30000"/>
                      <a:satMod val="155000"/>
                    </a:schemeClr>
                  </a:gs>
                  <a:gs pos="100000">
                    <a:schemeClr val="accent2">
                      <a:tint val="73000"/>
                      <a:satMod val="155000"/>
                    </a:schemeClr>
                  </a:gs>
                </a:gsLst>
                <a:lin ang="5400000"/>
              </a:gradFill>
              <a:effectLst>
                <a:glow rad="101600">
                  <a:schemeClr val="accent4">
                    <a:satMod val="175000"/>
                    <a:alpha val="40000"/>
                  </a:schemeClr>
                </a:glow>
                <a:outerShdw blurRad="38100" dist="38100" dir="7020000" algn="tl">
                  <a:srgbClr val="000000">
                    <a:alpha val="35000"/>
                  </a:srgbClr>
                </a:outerShdw>
              </a:effectLst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23528" y="5301208"/>
            <a:ext cx="7772400" cy="11430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15616" y="6093296"/>
            <a:ext cx="6400800" cy="1752600"/>
          </a:xfrm>
        </p:spPr>
        <p:txBody>
          <a:bodyPr/>
          <a:lstStyle/>
          <a:p>
            <a:endParaRPr lang="zh-CN" altLang="en-US" dirty="0"/>
          </a:p>
        </p:txBody>
      </p:sp>
      <p:pic>
        <p:nvPicPr>
          <p:cNvPr id="10" name="图片 9" descr="u=3558723519,501073055&amp;fm=116&amp;gp=0.jp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948264" y="0"/>
            <a:ext cx="2195736" cy="1171575"/>
          </a:xfrm>
          <a:prstGeom prst="rect">
            <a:avLst/>
          </a:prstGeom>
        </p:spPr>
      </p:pic>
      <p:pic>
        <p:nvPicPr>
          <p:cNvPr id="12" name="图片 11" descr="u=3021130684,2088163804&amp;fm=21&amp;gp=0.jp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012160" y="3645024"/>
            <a:ext cx="1416566" cy="753772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4422836" y="2492896"/>
            <a:ext cx="4721164" cy="923330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ArchDown">
              <a:avLst/>
            </a:prstTxWarp>
            <a:spAutoFit/>
          </a:bodyPr>
          <a:lstStyle/>
          <a:p>
            <a:pPr algn="ctr"/>
            <a:r>
              <a:rPr lang="en-US" altLang="zh-CN" sz="5400" b="1" cap="none" spc="0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rgbClr val="0070C0"/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——by Harris</a:t>
            </a:r>
            <a:endParaRPr lang="zh-CN" altLang="en-US" sz="5400" b="1" cap="none" spc="0" dirty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rgbClr val="0070C0"/>
              </a:solidFill>
              <a:effectLst>
                <a:innerShdw blurRad="101600" dist="76200" dir="5400000">
                  <a:schemeClr val="accent1">
                    <a:satMod val="190000"/>
                    <a:tint val="100000"/>
                    <a:alpha val="74000"/>
                  </a:schemeClr>
                </a:innerShdw>
              </a:effectLst>
            </a:endParaRPr>
          </a:p>
        </p:txBody>
      </p:sp>
      <p:pic>
        <p:nvPicPr>
          <p:cNvPr id="14" name="图片 13" descr="u=3089828826,3629486588&amp;fm=21&amp;gp=0.jp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0" y="5733256"/>
            <a:ext cx="1998977" cy="1224136"/>
          </a:xfrm>
          <a:prstGeom prst="rect">
            <a:avLst/>
          </a:prstGeom>
        </p:spPr>
      </p:pic>
      <p:pic>
        <p:nvPicPr>
          <p:cNvPr id="17" name="图片 16" descr="u=4214908808,1674061968&amp;fm=21&amp;gp=0.jpg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979712" y="5733256"/>
            <a:ext cx="2030016" cy="1268760"/>
          </a:xfrm>
          <a:prstGeom prst="rect">
            <a:avLst/>
          </a:prstGeom>
        </p:spPr>
      </p:pic>
      <p:pic>
        <p:nvPicPr>
          <p:cNvPr id="18" name="图片 17" descr="fd3a9e9e78aa2200002c.jpg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716016" y="3645024"/>
            <a:ext cx="1359474" cy="764704"/>
          </a:xfrm>
          <a:prstGeom prst="rect">
            <a:avLst/>
          </a:prstGeom>
        </p:spPr>
      </p:pic>
      <p:pic>
        <p:nvPicPr>
          <p:cNvPr id="19" name="图片 18" descr="18.jpg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380312" y="3645025"/>
            <a:ext cx="1763688" cy="759749"/>
          </a:xfrm>
          <a:prstGeom prst="rect">
            <a:avLst/>
          </a:prstGeom>
        </p:spPr>
      </p:pic>
      <p:pic>
        <p:nvPicPr>
          <p:cNvPr id="20" name="图片 19" descr="co1409151S442-0.jp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716016" y="4365104"/>
            <a:ext cx="2613382" cy="1368152"/>
          </a:xfrm>
          <a:prstGeom prst="rect">
            <a:avLst/>
          </a:prstGeom>
        </p:spPr>
      </p:pic>
      <p:pic>
        <p:nvPicPr>
          <p:cNvPr id="21" name="图片 20" descr="29381f30e924b899d58aec8b6e061d950b7bf6cb.jpg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260298" y="4365104"/>
            <a:ext cx="1883702" cy="1368152"/>
          </a:xfrm>
          <a:prstGeom prst="rect">
            <a:avLst/>
          </a:prstGeom>
        </p:spPr>
      </p:pic>
      <p:pic>
        <p:nvPicPr>
          <p:cNvPr id="22" name="图片 21" descr="110-1311120910470.jpg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3995936" y="5733256"/>
            <a:ext cx="1691680" cy="1268760"/>
          </a:xfrm>
          <a:prstGeom prst="rect">
            <a:avLst/>
          </a:prstGeom>
        </p:spPr>
      </p:pic>
      <p:pic>
        <p:nvPicPr>
          <p:cNvPr id="23" name="图片 22" descr="140-1502130Z922.jpg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5652120" y="5733256"/>
            <a:ext cx="1999544" cy="1224136"/>
          </a:xfrm>
          <a:prstGeom prst="rect">
            <a:avLst/>
          </a:prstGeom>
        </p:spPr>
      </p:pic>
      <p:pic>
        <p:nvPicPr>
          <p:cNvPr id="25" name="图片 24" descr="14011647725766.jpg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7452320" y="5733256"/>
            <a:ext cx="2088232" cy="11447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BUG     o(*≧▽≦)</a:t>
            </a:r>
            <a:r>
              <a:rPr lang="zh-CN" altLang="en-US" dirty="0" smtClean="0"/>
              <a:t>ツ┏━┓</a:t>
            </a:r>
            <a:endParaRPr lang="zh-CN" altLang="en-US" dirty="0"/>
          </a:p>
        </p:txBody>
      </p:sp>
      <p:pic>
        <p:nvPicPr>
          <p:cNvPr id="4" name="内容占位符 3" descr="gamersky_02small_04_2014125162832A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395536" y="1700808"/>
            <a:ext cx="6624736" cy="4412074"/>
          </a:xfrm>
        </p:spPr>
      </p:pic>
      <p:sp>
        <p:nvSpPr>
          <p:cNvPr id="5" name="椭圆形标注 4"/>
          <p:cNvSpPr/>
          <p:nvPr/>
        </p:nvSpPr>
        <p:spPr>
          <a:xfrm>
            <a:off x="6012160" y="1988840"/>
            <a:ext cx="2592288" cy="1152128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HEY GUYS,U FORGET UR HEAD!</a:t>
            </a:r>
            <a:endParaRPr lang="zh-CN" altLang="en-US" dirty="0"/>
          </a:p>
        </p:txBody>
      </p:sp>
      <p:pic>
        <p:nvPicPr>
          <p:cNvPr id="6" name="图片 5" descr="gamersky_11small_22_2014125162881A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1484784"/>
            <a:ext cx="7452320" cy="4536504"/>
          </a:xfrm>
          <a:prstGeom prst="rect">
            <a:avLst/>
          </a:prstGeom>
        </p:spPr>
      </p:pic>
      <p:sp>
        <p:nvSpPr>
          <p:cNvPr id="7" name="矩形标注 6"/>
          <p:cNvSpPr/>
          <p:nvPr/>
        </p:nvSpPr>
        <p:spPr>
          <a:xfrm>
            <a:off x="4860032" y="1340768"/>
            <a:ext cx="3600400" cy="1368152"/>
          </a:xfrm>
          <a:prstGeom prst="wedgeRectCallout">
            <a:avLst>
              <a:gd name="adj1" fmla="val -65883"/>
              <a:gd name="adj2" fmla="val 259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HEY,THE ROOF IS FULL OF PEOPLE!GET AWAY FROM HERE!</a:t>
            </a:r>
            <a:endParaRPr lang="zh-CN" altLang="en-US" dirty="0"/>
          </a:p>
        </p:txBody>
      </p:sp>
      <p:pic>
        <p:nvPicPr>
          <p:cNvPr id="9" name="图片 8" descr="gamersky_18small_36_2014125162852C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0" y="1412776"/>
            <a:ext cx="6516216" cy="5199940"/>
          </a:xfrm>
          <a:prstGeom prst="rect">
            <a:avLst/>
          </a:prstGeom>
        </p:spPr>
      </p:pic>
      <p:sp>
        <p:nvSpPr>
          <p:cNvPr id="10" name="云形标注 9"/>
          <p:cNvSpPr/>
          <p:nvPr/>
        </p:nvSpPr>
        <p:spPr>
          <a:xfrm>
            <a:off x="3563888" y="1628800"/>
            <a:ext cx="4464496" cy="2016224"/>
          </a:xfrm>
          <a:prstGeom prst="cloudCallout">
            <a:avLst>
              <a:gd name="adj1" fmla="val -62772"/>
              <a:gd name="adj2" fmla="val 2524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I THINK I’VE GOT </a:t>
            </a:r>
            <a:br>
              <a:rPr lang="en-US" altLang="zh-CN" dirty="0" smtClean="0"/>
            </a:br>
            <a:r>
              <a:rPr lang="en-US" altLang="zh-CN" dirty="0" smtClean="0"/>
              <a:t>GUM-GUM FRUIT(</a:t>
            </a:r>
            <a:r>
              <a:rPr lang="zh-CN" altLang="en-US" dirty="0" smtClean="0"/>
              <a:t>橡胶果实</a:t>
            </a:r>
            <a:r>
              <a:rPr lang="en-US" altLang="zh-CN" dirty="0" smtClean="0"/>
              <a:t>)</a:t>
            </a:r>
            <a:r>
              <a:rPr lang="zh-CN" altLang="en-US" dirty="0" smtClean="0"/>
              <a:t>ヾ</a:t>
            </a:r>
            <a:r>
              <a:rPr lang="en-US" altLang="zh-CN" dirty="0" smtClean="0"/>
              <a:t>(´</a:t>
            </a:r>
            <a:r>
              <a:rPr lang="zh-CN" altLang="en-US" dirty="0" smtClean="0"/>
              <a:t>･</a:t>
            </a:r>
            <a:r>
              <a:rPr lang="en-US" altLang="zh-CN" dirty="0" smtClean="0"/>
              <a:t>ω</a:t>
            </a:r>
            <a:r>
              <a:rPr lang="zh-CN" altLang="en-US" dirty="0" smtClean="0"/>
              <a:t>･｀</a:t>
            </a:r>
            <a:r>
              <a:rPr lang="en-US" altLang="zh-CN" dirty="0" smtClean="0"/>
              <a:t>)</a:t>
            </a:r>
            <a:r>
              <a:rPr lang="zh-CN" altLang="en-US" dirty="0" smtClean="0"/>
              <a:t>ﾉ</a:t>
            </a:r>
            <a:endParaRPr lang="zh-CN" altLang="en-US" dirty="0"/>
          </a:p>
        </p:txBody>
      </p:sp>
      <p:pic>
        <p:nvPicPr>
          <p:cNvPr id="11" name="图片 10" descr="QQ截图20151213150727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27584" y="1484784"/>
            <a:ext cx="7761356" cy="4464496"/>
          </a:xfrm>
          <a:prstGeom prst="rect">
            <a:avLst/>
          </a:prstGeom>
        </p:spPr>
      </p:pic>
      <p:sp>
        <p:nvSpPr>
          <p:cNvPr id="12" name="矩形标注 11"/>
          <p:cNvSpPr/>
          <p:nvPr/>
        </p:nvSpPr>
        <p:spPr>
          <a:xfrm>
            <a:off x="3203848" y="1268760"/>
            <a:ext cx="3888432" cy="1224136"/>
          </a:xfrm>
          <a:prstGeom prst="wedgeRectCallout">
            <a:avLst>
              <a:gd name="adj1" fmla="val -48548"/>
              <a:gd name="adj2" fmla="val 62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GET OUT OF MY BODY!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385" accel="100000">
                                          <p:stCondLst>
                                            <p:cond delay="615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385" accel="100000">
                                          <p:stCondLst>
                                            <p:cond delay="615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from x="200000" y="450000"/>
                                      <p:to x="10000" y="10000"/>
                                    </p:animScale>
                                    <p:animScale>
                                      <p:cBhvr>
                                        <p:cTn id="22" dur="615" decel="100000"/>
                                        <p:tgtEl>
                                          <p:spTgt spid="4"/>
                                        </p:tgtEl>
                                      </p:cBhvr>
                                      <p:from x="100000" y="100000"/>
                                      <p:to x="200000" y="450000"/>
                                    </p:animScale>
                                    <p:anim from="(ppt_x)" to="(0.5)" calcmode="lin" valueType="num">
                                      <p:cBhvr>
                                        <p:cTn id="23" dur="615" decel="100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0.5)" to="(0.5)" calcmode="lin" valueType="num">
                                      <p:cBhvr>
                                        <p:cTn id="24" dur="385">
                                          <p:stCondLst>
                                            <p:cond delay="615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ppt_y)" to="(ppt_y+0.4)" calcmode="lin" valueType="num">
                                      <p:cBhvr>
                                        <p:cTn id="25" dur="615" decel="100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 from="(ppt_y)" to="(ppt_y)" calcmode="lin" valueType="num">
                                      <p:cBhvr>
                                        <p:cTn id="26" dur="385">
                                          <p:stCondLst>
                                            <p:cond delay="615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5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385" accel="100000">
                                          <p:stCondLst>
                                            <p:cond delay="615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" dur="385" accel="100000">
                                          <p:stCondLst>
                                            <p:cond delay="615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from x="200000" y="450000"/>
                                      <p:to x="10000" y="10000"/>
                                    </p:animScale>
                                    <p:animScale>
                                      <p:cBhvr>
                                        <p:cTn id="31" dur="615" decel="100000"/>
                                        <p:tgtEl>
                                          <p:spTgt spid="5"/>
                                        </p:tgtEl>
                                      </p:cBhvr>
                                      <p:from x="100000" y="100000"/>
                                      <p:to x="200000" y="450000"/>
                                    </p:animScale>
                                    <p:anim from="(ppt_x)" to="(0.5)" calcmode="lin" valueType="num">
                                      <p:cBhvr>
                                        <p:cTn id="32" dur="615" decel="100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0.5)" to="(0.5)" calcmode="lin" valueType="num">
                                      <p:cBhvr>
                                        <p:cTn id="33" dur="385">
                                          <p:stCondLst>
                                            <p:cond delay="615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ppt_y)" to="(ppt_y+0.4)" calcmode="lin" valueType="num">
                                      <p:cBhvr>
                                        <p:cTn id="34" dur="615" decel="100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 from="(ppt_y)" to="(ppt_y)" calcmode="lin" valueType="num">
                                      <p:cBhvr>
                                        <p:cTn id="35" dur="385">
                                          <p:stCondLst>
                                            <p:cond delay="615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3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800" decel="100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8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8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8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3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800" decel="100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8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8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8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800" accel="100000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800" accel="100000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-9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200" decel="100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200" decel="100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800" accel="100000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+0.4+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800" accel="100000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0.4-0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3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800" accel="100000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800" accel="100000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-9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200" decel="100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200" decel="100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800" accel="100000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+0.4+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800" accel="100000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0.4-0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58" presetClass="entr" presetSubtype="0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0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58" presetClass="entr" presetSubtype="0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0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55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88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0.7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55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93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0.7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7" grpId="0" animBg="1"/>
      <p:bldP spid="7" grpId="1" animBg="1"/>
      <p:bldP spid="10" grpId="0" animBg="1"/>
      <p:bldP spid="10" grpId="1" animBg="1"/>
      <p:bldP spid="1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CAUTION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Though games can bring us fun and joy . We couldn’t play games for a long time , not only for your eyes but also for your study .</a:t>
            </a:r>
            <a:endParaRPr lang="zh-CN" altLang="en-US" dirty="0"/>
          </a:p>
        </p:txBody>
      </p:sp>
      <p:pic>
        <p:nvPicPr>
          <p:cNvPr id="4" name="图片 3" descr="u=4237069916,3540334539&amp;fm=21&amp;gp=0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9512" y="3356992"/>
            <a:ext cx="3228975" cy="2095500"/>
          </a:xfrm>
          <a:prstGeom prst="rect">
            <a:avLst/>
          </a:prstGeom>
        </p:spPr>
      </p:pic>
      <p:pic>
        <p:nvPicPr>
          <p:cNvPr id="5" name="图片 4" descr="QQ截图20151213151329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43608" y="5445224"/>
            <a:ext cx="7400001" cy="257143"/>
          </a:xfrm>
          <a:prstGeom prst="rect">
            <a:avLst/>
          </a:prstGeom>
        </p:spPr>
      </p:pic>
      <p:pic>
        <p:nvPicPr>
          <p:cNvPr id="6" name="图片 5" descr="1344426836505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940152" y="3356992"/>
            <a:ext cx="2808312" cy="211103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8" presetClass="entr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0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58" presetClass="entr" presetSubtype="0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0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8" presetClass="entr" presetSubtype="0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0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8" presetClass="entr" presetSubtype="0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0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5" name="内容占位符 4" descr="1-12112Q04112.jp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0" y="3789039"/>
            <a:ext cx="4910338" cy="3068961"/>
          </a:xfrm>
        </p:spPr>
      </p:pic>
      <p:pic>
        <p:nvPicPr>
          <p:cNvPr id="6" name="图片 5" descr="111653a26kjs6vkkqsa9us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860032" y="4437112"/>
            <a:ext cx="4303802" cy="2420888"/>
          </a:xfrm>
          <a:prstGeom prst="rect">
            <a:avLst/>
          </a:prstGeom>
        </p:spPr>
      </p:pic>
      <p:pic>
        <p:nvPicPr>
          <p:cNvPr id="7" name="图片 6" descr="20130109165335-96578591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0" y="-1"/>
            <a:ext cx="5148153" cy="3789041"/>
          </a:xfrm>
          <a:prstGeom prst="rect">
            <a:avLst/>
          </a:prstGeom>
        </p:spPr>
      </p:pic>
      <p:pic>
        <p:nvPicPr>
          <p:cNvPr id="8" name="图片 7" descr="d01373f082025aaf2631277ef9edab64034f1a07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860032" y="0"/>
            <a:ext cx="4283968" cy="2160240"/>
          </a:xfrm>
          <a:prstGeom prst="rect">
            <a:avLst/>
          </a:prstGeom>
        </p:spPr>
      </p:pic>
      <p:pic>
        <p:nvPicPr>
          <p:cNvPr id="9" name="图片 8" descr="t01f347949e196c82c5.jp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860032" y="2132855"/>
            <a:ext cx="4283968" cy="2409021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464871" y="2924944"/>
            <a:ext cx="809067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rgbClr val="00B0F0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Thanks for WATCHING</a:t>
            </a:r>
            <a:endParaRPr lang="zh-CN" altLang="en-US" sz="5400" b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solidFill>
                <a:srgbClr val="00B0F0"/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ONLINE GAMES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5" name="图片 4" descr="u=3632206092,3952060250&amp;fm=116&amp;gp=0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531548" y="1196752"/>
            <a:ext cx="3612452" cy="2167471"/>
          </a:xfrm>
          <a:prstGeom prst="rect">
            <a:avLst/>
          </a:prstGeom>
        </p:spPr>
      </p:pic>
      <p:pic>
        <p:nvPicPr>
          <p:cNvPr id="4" name="内容占位符 3" descr="c83d70cf3bc79f3d7bcfec13bba1cd11728b29e2.jp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270650" y="1080566"/>
            <a:ext cx="3851920" cy="2891814"/>
          </a:xfrm>
        </p:spPr>
      </p:pic>
      <p:pic>
        <p:nvPicPr>
          <p:cNvPr id="6" name="图片 5" descr="b219ebc4b74543a9583beca61f178a82b90114b3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572000" y="3501008"/>
            <a:ext cx="4091947" cy="30689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88640"/>
            <a:ext cx="8229600" cy="1143000"/>
          </a:xfrm>
        </p:spPr>
        <p:txBody>
          <a:bodyPr/>
          <a:lstStyle/>
          <a:p>
            <a:r>
              <a:rPr lang="en-US" altLang="zh-CN" dirty="0" smtClean="0"/>
              <a:t>PC GAMES</a:t>
            </a:r>
            <a:endParaRPr lang="zh-CN" altLang="en-US" dirty="0"/>
          </a:p>
        </p:txBody>
      </p:sp>
      <p:pic>
        <p:nvPicPr>
          <p:cNvPr id="4" name="内容占位符 3" descr="377adab44aed2e736bc999898101a18b87d6fa77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755576" y="1124744"/>
            <a:ext cx="3600400" cy="2704301"/>
          </a:xfrm>
        </p:spPr>
      </p:pic>
      <p:pic>
        <p:nvPicPr>
          <p:cNvPr id="5" name="图片 4" descr="u=2753071438,4190776497&amp;fm=116&amp;gp=0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191672" y="1196752"/>
            <a:ext cx="2952328" cy="3732829"/>
          </a:xfrm>
          <a:prstGeom prst="rect">
            <a:avLst/>
          </a:prstGeom>
        </p:spPr>
      </p:pic>
      <p:pic>
        <p:nvPicPr>
          <p:cNvPr id="6" name="图片 5" descr="38dbb6fd5266d01606f66525972bd40734fa35cb.jpg"/>
          <p:cNvPicPr>
            <a:picLocks noChangeAspect="1"/>
          </p:cNvPicPr>
          <p:nvPr/>
        </p:nvPicPr>
        <p:blipFill>
          <a:blip r:embed="rId4" cstate="print"/>
          <a:srcRect l="1813" r="3915" b="14321"/>
          <a:stretch>
            <a:fillRect/>
          </a:stretch>
        </p:blipFill>
        <p:spPr>
          <a:xfrm>
            <a:off x="827584" y="4293096"/>
            <a:ext cx="3744416" cy="12241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FPS——First personal shooting</a:t>
            </a:r>
            <a:endParaRPr lang="zh-CN" altLang="en-US" dirty="0"/>
          </a:p>
        </p:txBody>
      </p:sp>
      <p:pic>
        <p:nvPicPr>
          <p:cNvPr id="4" name="内容占位符 3" descr="134700220968759piepmr59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57200" y="1639887"/>
            <a:ext cx="8229600" cy="4629150"/>
          </a:xfrm>
        </p:spPr>
      </p:pic>
      <p:pic>
        <p:nvPicPr>
          <p:cNvPr id="5" name="图片 4" descr="14311434608199308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95536" y="1700808"/>
            <a:ext cx="8298483" cy="453650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8" presetClass="exit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amond(in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1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edge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 descr="247_141102093743_1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" y="836712"/>
            <a:ext cx="9144000" cy="5157192"/>
          </a:xfrm>
        </p:spPr>
      </p:pic>
      <p:pic>
        <p:nvPicPr>
          <p:cNvPr id="5" name="图片 4" descr="b02cb87eb02f42698644f93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57232"/>
            <a:ext cx="9144000" cy="5715000"/>
          </a:xfrm>
          <a:prstGeom prst="rect">
            <a:avLst/>
          </a:prstGeom>
        </p:spPr>
      </p:pic>
      <p:pic>
        <p:nvPicPr>
          <p:cNvPr id="7" name="图片 6" descr="c8ab471031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720" y="589339"/>
            <a:ext cx="8358214" cy="6268661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Call Of Duty</a:t>
            </a:r>
            <a:endParaRPr lang="zh-CN" altLang="en-US" dirty="0"/>
          </a:p>
        </p:txBody>
      </p:sp>
      <p:pic>
        <p:nvPicPr>
          <p:cNvPr id="8" name="图片 7" descr="550_L58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142983"/>
            <a:ext cx="9144000" cy="4788131"/>
          </a:xfrm>
          <a:prstGeom prst="rect">
            <a:avLst/>
          </a:prstGeom>
        </p:spPr>
      </p:pic>
      <p:pic>
        <p:nvPicPr>
          <p:cNvPr id="9" name="图片 8" descr="u=2870645283,1212866924&amp;fm=21&amp;gp=0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142984"/>
            <a:ext cx="9144000" cy="514496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10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8" presetClass="exit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amond(in)">
                                      <p:cBhvr>
                                        <p:cTn id="14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6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5" name="内容占位符 4" descr="u=4123237875,1314965428&amp;fm=21&amp;gp=0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755576" y="1628800"/>
            <a:ext cx="7632848" cy="4294697"/>
          </a:xfrm>
        </p:spPr>
      </p:pic>
      <p:sp>
        <p:nvSpPr>
          <p:cNvPr id="6" name="流程图: 过程 5"/>
          <p:cNvSpPr/>
          <p:nvPr/>
        </p:nvSpPr>
        <p:spPr>
          <a:xfrm>
            <a:off x="6156176" y="5085184"/>
            <a:ext cx="2232248" cy="864096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 descr="138-14091Q01959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pic>
        <p:nvPicPr>
          <p:cNvPr id="8" name="图片 7" descr="201377222304278285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0" y="707472"/>
            <a:ext cx="9144000" cy="5443056"/>
          </a:xfrm>
          <a:prstGeom prst="rect">
            <a:avLst/>
          </a:prstGeom>
        </p:spPr>
      </p:pic>
      <p:pic>
        <p:nvPicPr>
          <p:cNvPr id="9" name="图片 8" descr="0eb30f2442a7d933e1776c50ae4bd11373f00131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0" y="928670"/>
            <a:ext cx="9144000" cy="5139184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1691680" y="404664"/>
            <a:ext cx="543988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rgbClr val="00B050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Sandbox Game</a:t>
            </a:r>
            <a:endParaRPr lang="zh-CN" altLang="en-US" sz="5400" b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solidFill>
                <a:srgbClr val="00B050"/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7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47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4" presetClass="exit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.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37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" decel="100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6" presetClass="entr" presetSubtype="2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5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8" presetClass="exit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amond(in)">
                                      <p:cBhvr>
                                        <p:cTn id="5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 descr="cc2989af2edda3cc691935a801e93901203f925c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57200" y="1639887"/>
            <a:ext cx="8229600" cy="4629150"/>
          </a:xfrm>
        </p:spPr>
      </p:pic>
      <p:pic>
        <p:nvPicPr>
          <p:cNvPr id="5" name="图片 4" descr="bcd8ba3df8dcd10016eea770708b4710b9122f14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627784" y="0"/>
            <a:ext cx="3651885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MINECRAFT</a:t>
            </a:r>
            <a:endParaRPr lang="zh-CN" altLang="en-US" dirty="0"/>
          </a:p>
        </p:txBody>
      </p:sp>
      <p:pic>
        <p:nvPicPr>
          <p:cNvPr id="7" name="图片 6" descr="u=3773718077,1999682683&amp;fm=21&amp;gp=0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348" y="1643050"/>
            <a:ext cx="7643866" cy="4204127"/>
          </a:xfrm>
          <a:prstGeom prst="rect">
            <a:avLst/>
          </a:prstGeom>
        </p:spPr>
      </p:pic>
      <p:pic>
        <p:nvPicPr>
          <p:cNvPr id="8" name="图片 7" descr="u=1976113879,1492779442&amp;fm=21&amp;gp=0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596" y="1571612"/>
            <a:ext cx="7715305" cy="4341092"/>
          </a:xfrm>
          <a:prstGeom prst="rect">
            <a:avLst/>
          </a:prstGeom>
        </p:spPr>
      </p:pic>
      <p:pic>
        <p:nvPicPr>
          <p:cNvPr id="9" name="图片 8" descr="u=2833454216,980461441&amp;fm=21&amp;gp=0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4348" y="1714488"/>
            <a:ext cx="7358082" cy="4259942"/>
          </a:xfrm>
          <a:prstGeom prst="rect">
            <a:avLst/>
          </a:prstGeom>
        </p:spPr>
      </p:pic>
      <p:pic>
        <p:nvPicPr>
          <p:cNvPr id="10" name="图片 9" descr="u=4222882181,316011886&amp;fm=21&amp;gp=0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85852" y="1571612"/>
            <a:ext cx="6500858" cy="4497449"/>
          </a:xfrm>
          <a:prstGeom prst="rect">
            <a:avLst/>
          </a:prstGeom>
        </p:spPr>
      </p:pic>
      <p:pic>
        <p:nvPicPr>
          <p:cNvPr id="11" name="图片 10" descr="u=3911752551,715571775&amp;fm=21&amp;gp=0.jp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4348" y="1643050"/>
            <a:ext cx="7363958" cy="4143404"/>
          </a:xfrm>
          <a:prstGeom prst="rect">
            <a:avLst/>
          </a:prstGeom>
        </p:spPr>
      </p:pic>
      <p:pic>
        <p:nvPicPr>
          <p:cNvPr id="12" name="图片 11" descr="u=3531627718,17941492&amp;fm=21&amp;gp=0.jp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8596" y="1785926"/>
            <a:ext cx="7858180" cy="4421482"/>
          </a:xfrm>
          <a:prstGeom prst="rect">
            <a:avLst/>
          </a:prstGeom>
        </p:spPr>
      </p:pic>
      <p:pic>
        <p:nvPicPr>
          <p:cNvPr id="13" name="图片 12" descr="u=3362937117,320534148&amp;fm=21&amp;gp=0.jp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8596" y="1571612"/>
            <a:ext cx="7858180" cy="4421482"/>
          </a:xfrm>
          <a:prstGeom prst="rect">
            <a:avLst/>
          </a:prstGeom>
        </p:spPr>
      </p:pic>
      <p:pic>
        <p:nvPicPr>
          <p:cNvPr id="14" name="图片 13" descr="u=186480463,3799406847&amp;fm=21&amp;gp=0.jp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00034" y="1428736"/>
            <a:ext cx="8143932" cy="4790548"/>
          </a:xfrm>
          <a:prstGeom prst="rect">
            <a:avLst/>
          </a:prstGeom>
        </p:spPr>
      </p:pic>
      <p:pic>
        <p:nvPicPr>
          <p:cNvPr id="15" name="图片 14" descr="u=3951210934,1562641884&amp;fm=21&amp;gp=0.jp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00034" y="1285860"/>
            <a:ext cx="8143932" cy="4582264"/>
          </a:xfrm>
          <a:prstGeom prst="rect">
            <a:avLst/>
          </a:prstGeom>
        </p:spPr>
      </p:pic>
      <p:pic>
        <p:nvPicPr>
          <p:cNvPr id="16" name="图片 15" descr="u=3637461152,429608958&amp;fm=21&amp;gp=0.jp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0" y="1571612"/>
            <a:ext cx="9144064" cy="3929090"/>
          </a:xfrm>
          <a:prstGeom prst="rect">
            <a:avLst/>
          </a:prstGeom>
        </p:spPr>
      </p:pic>
      <p:pic>
        <p:nvPicPr>
          <p:cNvPr id="17" name="图片 16" descr="u=893099178,2446123862&amp;fm=11&amp;gp=0.jp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14282" y="1214422"/>
            <a:ext cx="8643998" cy="540249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5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0.7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4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" dur="1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" presetClass="exit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36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8" presetClass="exit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amond(in)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4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24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52" dur="1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4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to="" calcmode="lin" valueType="num">
                                      <p:cBhvr>
                                        <p:cTn id="56" dur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24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0" dur="1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4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to="" calcmode="lin" valueType="num">
                                      <p:cBhvr>
                                        <p:cTn id="64" dur="1"/>
                                        <p:tgtEl>
                                          <p:spTgt spid="11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24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8" dur="1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4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to="" calcmode="lin" valueType="num">
                                      <p:cBhvr>
                                        <p:cTn id="72" dur="1"/>
                                        <p:tgtEl>
                                          <p:spTgt spid="12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24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6" dur="1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4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to="" calcmode="lin" valueType="num">
                                      <p:cBhvr>
                                        <p:cTn id="80" dur="1"/>
                                        <p:tgtEl>
                                          <p:spTgt spid="13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24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84" dur="1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4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to="" calcmode="lin" valueType="num">
                                      <p:cBhvr>
                                        <p:cTn id="88" dur="1"/>
                                        <p:tgtEl>
                                          <p:spTgt spid="14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24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92" dur="1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4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to="" calcmode="lin" valueType="num">
                                      <p:cBhvr>
                                        <p:cTn id="96" dur="1"/>
                                        <p:tgtEl>
                                          <p:spTgt spid="15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4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to="" calcmode="lin" valueType="num">
                                      <p:cBhvr>
                                        <p:cTn id="105" dur="1"/>
                                        <p:tgtEl>
                                          <p:spTgt spid="16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24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9" dur="1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 descr="u=2600935226,1332522734&amp;fm=21&amp;gp=0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539552" y="1556792"/>
            <a:ext cx="7884368" cy="4149667"/>
          </a:xfr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ACT——action</a:t>
            </a:r>
            <a:endParaRPr lang="zh-CN" altLang="en-US" dirty="0"/>
          </a:p>
        </p:txBody>
      </p:sp>
      <p:pic>
        <p:nvPicPr>
          <p:cNvPr id="6" name="图片 5" descr="201311141444422371384411482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59632" y="1556792"/>
            <a:ext cx="6350000" cy="3975100"/>
          </a:xfrm>
          <a:prstGeom prst="rect">
            <a:avLst/>
          </a:prstGeom>
        </p:spPr>
      </p:pic>
      <p:pic>
        <p:nvPicPr>
          <p:cNvPr id="8" name="图片 7" descr="pic1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835696" y="2492896"/>
            <a:ext cx="5238750" cy="14382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6" presetClass="entr" presetSubtype="2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4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to="" calcmode="lin" valueType="num">
                                      <p:cBhvr>
                                        <p:cTn id="21" dur="1"/>
                                        <p:tgtEl>
                                          <p:spTgt spid="8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 descr="1221471883157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805180" y="1600200"/>
            <a:ext cx="7533640" cy="4708525"/>
          </a:xfrm>
        </p:spPr>
      </p:pic>
      <p:pic>
        <p:nvPicPr>
          <p:cNvPr id="5" name="图片 4" descr="u=343952690,1346830423&amp;fm=23&amp;gp=0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15616" y="1772816"/>
            <a:ext cx="6888176" cy="3877022"/>
          </a:xfrm>
          <a:prstGeom prst="rect">
            <a:avLst/>
          </a:prstGeom>
        </p:spPr>
      </p:pic>
      <p:pic>
        <p:nvPicPr>
          <p:cNvPr id="6" name="图片 5" descr="u=822652766,1345781501&amp;fm=23&amp;gp=0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99592" y="1844824"/>
            <a:ext cx="7144044" cy="4021038"/>
          </a:xfrm>
          <a:prstGeom prst="rect">
            <a:avLst/>
          </a:prstGeom>
        </p:spPr>
      </p:pic>
      <p:pic>
        <p:nvPicPr>
          <p:cNvPr id="7" name="图片 6" descr="u=2432560991,3874597788&amp;fm=21&amp;gp=0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31640" y="1988840"/>
            <a:ext cx="6382527" cy="3600400"/>
          </a:xfrm>
          <a:prstGeom prst="rect">
            <a:avLst/>
          </a:prstGeom>
        </p:spPr>
      </p:pic>
      <p:pic>
        <p:nvPicPr>
          <p:cNvPr id="8" name="图片 7" descr="u=1850679506,2933691957&amp;fm=23&amp;gp=0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15616" y="1700808"/>
            <a:ext cx="6552728" cy="4095455"/>
          </a:xfrm>
          <a:prstGeom prst="rect">
            <a:avLst/>
          </a:prstGeom>
        </p:spPr>
      </p:pic>
      <p:pic>
        <p:nvPicPr>
          <p:cNvPr id="9" name="图片 8" descr="2012121716194119681355732381.jp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Devil May Cry</a:t>
            </a:r>
            <a:endParaRPr lang="zh-CN" altLang="en-US" dirty="0"/>
          </a:p>
        </p:txBody>
      </p:sp>
      <p:pic>
        <p:nvPicPr>
          <p:cNvPr id="10" name="图片 9" descr="u=1195291127,403082702&amp;fm=23&amp;gp=0.jp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55576" y="1484784"/>
            <a:ext cx="7258406" cy="453650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2000" tmFilter="0,0; .5, 1; 1, 1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31" presetClass="exit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anim calcmode="lin" valueType="num">
                                      <p:cBhvr>
                                        <p:cTn id="14" dur="2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00"/>
                            </p:stCondLst>
                            <p:childTnLst>
                              <p:par>
                                <p:cTn id="25" presetID="3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1600" accel="100000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600" accel="100000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-9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400" decel="100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400" decel="100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00" accel="100000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+0.4+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600" accel="100000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0.4-0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39" presetClass="entr" presetSubtype="0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6000"/>
                            </p:stCondLst>
                            <p:childTnLst>
                              <p:par>
                                <p:cTn id="40" presetID="37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2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200" decel="100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800" accel="100000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50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8000"/>
                            </p:stCondLst>
                            <p:childTnLst>
                              <p:par>
                                <p:cTn id="52" presetID="29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3" dur="2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.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2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5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0000"/>
                            </p:stCondLst>
                            <p:childTnLst>
                              <p:par>
                                <p:cTn id="63" presetID="37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2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200" decel="100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800" accel="100000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80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200" accel="100000" fill="hold">
                                          <p:stCondLst>
                                            <p:cond delay="18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2000"/>
                            </p:stCondLst>
                            <p:childTnLst>
                              <p:par>
                                <p:cTn id="76" presetID="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7" dur="2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2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顶峰">
  <a:themeElements>
    <a:clrScheme name="顶峰">
      <a:dk1>
        <a:sysClr val="windowText" lastClr="000000"/>
      </a:dk1>
      <a:lt1>
        <a:sysClr val="window" lastClr="FFFFFF"/>
      </a:lt1>
      <a:dk2>
        <a:srgbClr val="69676D"/>
      </a:dk2>
      <a:lt2>
        <a:srgbClr val="C9C2D1"/>
      </a:lt2>
      <a:accent1>
        <a:srgbClr val="CEB966"/>
      </a:accent1>
      <a:accent2>
        <a:srgbClr val="9CB084"/>
      </a:accent2>
      <a:accent3>
        <a:srgbClr val="6BB1C9"/>
      </a:accent3>
      <a:accent4>
        <a:srgbClr val="6585CF"/>
      </a:accent4>
      <a:accent5>
        <a:srgbClr val="7E6BC9"/>
      </a:accent5>
      <a:accent6>
        <a:srgbClr val="A379BB"/>
      </a:accent6>
      <a:hlink>
        <a:srgbClr val="410082"/>
      </a:hlink>
      <a:folHlink>
        <a:srgbClr val="932968"/>
      </a:folHlink>
    </a:clrScheme>
    <a:fontScheme name="顶峰">
      <a:majorFont>
        <a:latin typeface="Lucida Sans"/>
        <a:ea typeface=""/>
        <a:cs typeface=""/>
        <a:font script="Grek" typeface="Arial"/>
        <a:font script="Cyrl" typeface="Arial"/>
        <a:font script="Jpan" typeface="HG丸ｺﾞｼｯｸM-PRO"/>
        <a:font script="Hang" typeface="휴먼옛체"/>
        <a:font script="Hans" typeface="黑体"/>
        <a:font script="Hant" typeface="微軟正黑體"/>
        <a:font script="Arab" typeface="Tahoma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Book Antiqua"/>
        <a:ea typeface=""/>
        <a:cs typeface=""/>
        <a:font script="Grek" typeface="Times New Roman"/>
        <a:font script="Cyrl" typeface="Times New Roman"/>
        <a:font script="Jpan" typeface="HG明朝B"/>
        <a:font script="Hang" typeface="돋움"/>
        <a:font script="Hans" typeface="宋体"/>
        <a:font script="Hant" typeface="新細明體"/>
        <a:font script="Arab" typeface="Times New Roman"/>
        <a:font script="Hebr" typeface="David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顶峰">
      <a:fillStyleLst>
        <a:solidFill>
          <a:schemeClr val="phClr"/>
        </a:solidFill>
        <a:gradFill rotWithShape="1">
          <a:gsLst>
            <a:gs pos="20000">
              <a:schemeClr val="phClr">
                <a:tint val="9000"/>
              </a:schemeClr>
            </a:gs>
            <a:gs pos="100000">
              <a:schemeClr val="phClr">
                <a:tint val="70000"/>
                <a:satMod val="100000"/>
              </a:schemeClr>
            </a:gs>
          </a:gsLst>
          <a:path path="circle">
            <a:fillToRect l="-15000" t="-15000" r="115000" b="115000"/>
          </a:path>
        </a:gradFill>
        <a:gradFill rotWithShape="1">
          <a:gsLst>
            <a:gs pos="0">
              <a:schemeClr val="phClr">
                <a:shade val="60000"/>
              </a:schemeClr>
            </a:gs>
            <a:gs pos="33000">
              <a:schemeClr val="phClr">
                <a:tint val="86500"/>
              </a:schemeClr>
            </a:gs>
            <a:gs pos="46750">
              <a:schemeClr val="phClr">
                <a:tint val="71000"/>
                <a:satMod val="112000"/>
              </a:schemeClr>
            </a:gs>
            <a:gs pos="53000">
              <a:schemeClr val="phClr">
                <a:tint val="71000"/>
                <a:satMod val="112000"/>
              </a:schemeClr>
            </a:gs>
            <a:gs pos="68000">
              <a:schemeClr val="phClr">
                <a:tint val="86000"/>
              </a:schemeClr>
            </a:gs>
            <a:gs pos="100000">
              <a:schemeClr val="phClr">
                <a:shade val="60000"/>
              </a:schemeClr>
            </a:gs>
          </a:gsLst>
          <a:lin ang="8350000" scaled="1"/>
        </a:gradFill>
      </a:fillStyleLst>
      <a:lnStyleLst>
        <a:ln w="9525" cap="flat" cmpd="sng" algn="ctr">
          <a:solidFill>
            <a:schemeClr val="phClr">
              <a:shade val="48000"/>
              <a:satMod val="11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130000" dist="101600" dir="2700000" algn="tl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100000"/>
            </a:lightRig>
          </a:scene3d>
          <a:sp3d>
            <a:bevelT w="508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r="10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3000"/>
                <a:satMod val="110000"/>
              </a:schemeClr>
              <a:schemeClr val="phClr">
                <a:tint val="60000"/>
                <a:satMod val="425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Apex</Template>
  <TotalTime>289</TotalTime>
  <Words>94</Words>
  <Application>Microsoft Office PowerPoint</Application>
  <PresentationFormat>全屏显示(4:3)</PresentationFormat>
  <Paragraphs>20</Paragraphs>
  <Slides>12</Slides>
  <Notes>2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13" baseType="lpstr">
      <vt:lpstr>顶峰</vt:lpstr>
      <vt:lpstr>幻灯片 1</vt:lpstr>
      <vt:lpstr>ONLINE GAMES</vt:lpstr>
      <vt:lpstr>PC GAMES</vt:lpstr>
      <vt:lpstr>FPS——First personal shooting</vt:lpstr>
      <vt:lpstr>Call Of Duty</vt:lpstr>
      <vt:lpstr>幻灯片 6</vt:lpstr>
      <vt:lpstr>MINECRAFT</vt:lpstr>
      <vt:lpstr>ACT——action</vt:lpstr>
      <vt:lpstr>Devil May Cry</vt:lpstr>
      <vt:lpstr>BUG     o(*≧▽≦)ツ┏━┓</vt:lpstr>
      <vt:lpstr>CAUTION</vt:lpstr>
      <vt:lpstr>幻灯片 12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Administrator</dc:creator>
  <cp:lastModifiedBy>lenovo User</cp:lastModifiedBy>
  <cp:revision>32</cp:revision>
  <dcterms:created xsi:type="dcterms:W3CDTF">2015-12-11T13:00:39Z</dcterms:created>
  <dcterms:modified xsi:type="dcterms:W3CDTF">2015-12-17T11:47:55Z</dcterms:modified>
</cp:coreProperties>
</file>